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44" y="-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0EC03-99DA-4869-9F2F-54EA0ED4AEF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E6C22-B0B0-47ED-9780-025174C10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7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621A9-ED93-4F68-9838-F11DE8F1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D1674A-EAE4-4703-9CCE-6275B6C6E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FFA877-045C-4333-8FF3-E5ED747CD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234C-4F03-462A-9DA6-58075C562A8B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F75E0-D98B-40BD-8180-AC4017D5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12EF5F-89AD-4D9D-8163-A4AC2648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C1AB-7792-4BD1-959D-4C38643B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4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A4A0C-33F7-4C9D-A3F0-72106658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9B05C2-CA4F-4484-BF5B-7DD4E066F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CB9F88-BB6D-4021-97A7-3B73D891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234C-4F03-462A-9DA6-58075C562A8B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72B693-15F8-46D3-8FA4-B79D968F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4FF0EE-9DFB-4350-A57D-E8F6F4C0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C1AB-7792-4BD1-959D-4C38643B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3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770A0E7-47BC-424D-B3CA-FFD0549C1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455942-C44A-47E7-978D-F77746982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36E960-4AEE-4C52-A6CF-05A3FF1F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234C-4F03-462A-9DA6-58075C562A8B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266869-6B88-4B4D-A233-4A920CF3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25F1B1-60B4-491C-B244-B57C0B9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C1AB-7792-4BD1-959D-4C38643B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5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9E1053-1D97-42A3-AD21-0F640182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40CBD5-11AC-4FD4-B277-BEFC9D437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FA68F1-D1AC-4A98-86F1-07492F6F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234C-4F03-462A-9DA6-58075C562A8B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D0A1E2-322C-415D-A2BD-31AB2A28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96207-68FD-453F-8D11-8F43D05A1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C1AB-7792-4BD1-959D-4C38643B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3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1C2AA-5D5B-4ECB-851D-6B2FDC15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5F463B-ECF4-4D47-8264-D4E852B9E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BC3DBF-294B-4FF1-82DF-EF2A88A4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234C-4F03-462A-9DA6-58075C562A8B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49FD0-229F-476E-B891-D4BEF60E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F0BE9B-2B23-4A8A-B441-3CFF1F8F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C1AB-7792-4BD1-959D-4C38643B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2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C39E4C-B4D5-4902-A761-E48C917B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941051-11D3-4C83-B883-7A5DC9A1B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4F66B2-6EB3-4E71-B4B9-EDA3CBDC3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0BEEEC-489A-46EF-9F79-9D6FBBEF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234C-4F03-462A-9DA6-58075C562A8B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BADB3C-5685-4194-AAC7-1DFCCDCB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075D1-5E9E-41E4-91F2-A854E611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C1AB-7792-4BD1-959D-4C38643B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1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5F77C-36A9-42C2-A23B-00853B52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3C459E-215F-4DB7-B3F2-9482AB770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07CFC1-6C65-480A-8D5A-92B3884B0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374865-90C6-4956-BC6C-13AFF3985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6306678-700C-45C8-98DF-6FA4CCD5C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A19E9E-EC4A-411A-81C5-1F3AF66C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234C-4F03-462A-9DA6-58075C562A8B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3FDA00-2F8B-4A04-AC29-E56CF277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1DE5ECB-AACB-4FCC-BDF5-F0103805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C1AB-7792-4BD1-959D-4C38643B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4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7AD5A-991D-41B4-BFD1-85A6F957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19081E-092C-4656-AF41-D1841F24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234C-4F03-462A-9DA6-58075C562A8B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FF1389-9709-405E-973A-7F60F404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09A2F6-F4F5-48C2-96F0-A202D92B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C1AB-7792-4BD1-959D-4C38643B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4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C4092B-B23C-4B12-921E-7427740B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234C-4F03-462A-9DA6-58075C562A8B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2587407-69A1-4C94-9D67-5CB3CE5A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40A3E8-B5EC-45C5-9460-CED63CD2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C1AB-7792-4BD1-959D-4C38643B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2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1317C6-CBFF-4D29-8A4C-F9D68182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C7D6C7-9E03-453F-8A42-261D33B7A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FD5142-5E4D-43ED-8AD6-BA69AE996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60A425-6622-4C38-8DE4-57C75BD1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234C-4F03-462A-9DA6-58075C562A8B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F6756F-16A2-4402-854A-040BD639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91F81D-F2F5-46BF-91FB-49201258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C1AB-7792-4BD1-959D-4C38643B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7A25B-D280-475A-A2F4-919D1F1E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441E686-00C4-4069-92AD-679121419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B480A7-4B9F-4078-A60F-E6CE07EC6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42D050-EEA7-4FAE-ABF9-6683299A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234C-4F03-462A-9DA6-58075C562A8B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E1AE21-F4AF-44AE-82DF-2DB178A3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39322A-7BB6-47CE-A5EB-4AF15139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C1AB-7792-4BD1-959D-4C38643B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D49146-651F-40FB-B640-4D25A3E6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05B1D0-F818-4BD9-8DEF-E39E8FE9E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1D0BBE-BF4F-49EE-8BA2-F455666F4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2234C-4F03-462A-9DA6-58075C562A8B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710D67-1BD0-4122-BB7E-78F94196A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B87EBA-BA69-4608-AA5D-BFAFC98BA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C1AB-7792-4BD1-959D-4C38643B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5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41A02-7E4D-449E-AB74-CEA73B18F3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BC7E56-1D0D-4686-A776-DA7E73FB90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69 year old male with a left thyroid mass.</a:t>
            </a:r>
          </a:p>
          <a:p>
            <a:r>
              <a:rPr lang="en-US" dirty="0"/>
              <a:t>Total thyroidectomy and central compartment nodal dissection</a:t>
            </a:r>
          </a:p>
        </p:txBody>
      </p:sp>
    </p:spTree>
    <p:extLst>
      <p:ext uri="{BB962C8B-B14F-4D97-AF65-F5344CB8AC3E}">
        <p14:creationId xmlns:p14="http://schemas.microsoft.com/office/powerpoint/2010/main" val="106988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9DABC9-AC26-48EF-815F-52D09F4F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brain&#10;&#10;Description automatically generated with low confidence">
            <a:extLst>
              <a:ext uri="{FF2B5EF4-FFF2-40B4-BE49-F238E27FC236}">
                <a16:creationId xmlns:a16="http://schemas.microsoft.com/office/drawing/2014/main" xmlns="" id="{12555FB4-8D2B-43F3-9FC0-144EF7D78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3" y="1825625"/>
            <a:ext cx="5322494" cy="4351338"/>
          </a:xfrm>
        </p:spPr>
      </p:pic>
    </p:spTree>
    <p:extLst>
      <p:ext uri="{BB962C8B-B14F-4D97-AF65-F5344CB8AC3E}">
        <p14:creationId xmlns:p14="http://schemas.microsoft.com/office/powerpoint/2010/main" val="246267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DB843-C2CF-418C-AD01-0BF4D0BF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urple, fabric&#10;&#10;Description automatically generated">
            <a:extLst>
              <a:ext uri="{FF2B5EF4-FFF2-40B4-BE49-F238E27FC236}">
                <a16:creationId xmlns:a16="http://schemas.microsoft.com/office/drawing/2014/main" xmlns="" id="{C2A2EAD3-963E-431C-BB79-77D5D6C28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3" y="1825625"/>
            <a:ext cx="5322494" cy="4351338"/>
          </a:xfrm>
        </p:spPr>
      </p:pic>
    </p:spTree>
    <p:extLst>
      <p:ext uri="{BB962C8B-B14F-4D97-AF65-F5344CB8AC3E}">
        <p14:creationId xmlns:p14="http://schemas.microsoft.com/office/powerpoint/2010/main" val="349552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977FF-C694-4560-B7B1-7C778D09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 with medium confidence">
            <a:extLst>
              <a:ext uri="{FF2B5EF4-FFF2-40B4-BE49-F238E27FC236}">
                <a16:creationId xmlns:a16="http://schemas.microsoft.com/office/drawing/2014/main" xmlns="" id="{F86BDAC8-7375-4D63-B429-28EAD3C4A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3" y="1825625"/>
            <a:ext cx="5322494" cy="4351338"/>
          </a:xfrm>
        </p:spPr>
      </p:pic>
    </p:spTree>
    <p:extLst>
      <p:ext uri="{BB962C8B-B14F-4D97-AF65-F5344CB8AC3E}">
        <p14:creationId xmlns:p14="http://schemas.microsoft.com/office/powerpoint/2010/main" val="54168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D7CD9-7553-44FF-A9F0-741B4EC3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22B45CFC-FC83-41EB-AFF2-85AEF1A48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3" y="1825625"/>
            <a:ext cx="5322494" cy="4351338"/>
          </a:xfrm>
        </p:spPr>
      </p:pic>
    </p:spTree>
    <p:extLst>
      <p:ext uri="{BB962C8B-B14F-4D97-AF65-F5344CB8AC3E}">
        <p14:creationId xmlns:p14="http://schemas.microsoft.com/office/powerpoint/2010/main" val="80997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41AF9-08AC-46DB-9ED5-6E13E7BA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IMMUNOSTAINS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9567F3D-9FBB-4264-8025-A102BBE8A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        TTF-1</a:t>
            </a:r>
          </a:p>
        </p:txBody>
      </p:sp>
      <p:pic>
        <p:nvPicPr>
          <p:cNvPr id="5" name="Content Placeholder 4" descr="A picture containing snow, slope&#10;&#10;Description automatically generated">
            <a:extLst>
              <a:ext uri="{FF2B5EF4-FFF2-40B4-BE49-F238E27FC236}">
                <a16:creationId xmlns:a16="http://schemas.microsoft.com/office/drawing/2014/main" xmlns="" id="{30BFBA20-4462-4709-9C25-91EC5C211B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14" y="2505075"/>
            <a:ext cx="4506935" cy="368458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6E4FF55-5CEF-472A-AD90-73B29E9D4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                        PAX8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53F9BB04-97AA-42E0-B24D-6657DEA33B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26" y="2505075"/>
            <a:ext cx="4506935" cy="3684588"/>
          </a:xfrm>
        </p:spPr>
      </p:pic>
    </p:spTree>
    <p:extLst>
      <p:ext uri="{BB962C8B-B14F-4D97-AF65-F5344CB8AC3E}">
        <p14:creationId xmlns:p14="http://schemas.microsoft.com/office/powerpoint/2010/main" val="217158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4C3CB-8CFE-4843-BB12-881F6393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IMMUNOSTAINS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DE0BE9-430E-4EA6-AC31-17BE304B5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err="1"/>
              <a:t>immunostains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DD7AFF-31A3-413D-9814-3355C09ADD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CK7 </a:t>
            </a:r>
            <a:r>
              <a:rPr lang="en-US" dirty="0">
                <a:solidFill>
                  <a:srgbClr val="FF0000"/>
                </a:solidFill>
              </a:rPr>
              <a:t>(+ diffusely</a:t>
            </a:r>
            <a:r>
              <a:rPr lang="en-US" dirty="0"/>
              <a:t>)</a:t>
            </a:r>
          </a:p>
          <a:p>
            <a:r>
              <a:rPr lang="en-US" dirty="0"/>
              <a:t>GATA-3 </a:t>
            </a:r>
            <a:r>
              <a:rPr lang="en-US" dirty="0">
                <a:solidFill>
                  <a:srgbClr val="FF0000"/>
                </a:solidFill>
              </a:rPr>
              <a:t>(+patchy)</a:t>
            </a:r>
          </a:p>
          <a:p>
            <a:r>
              <a:rPr lang="en-US" dirty="0"/>
              <a:t>GCDFP-15 </a:t>
            </a:r>
            <a:r>
              <a:rPr lang="en-US" dirty="0">
                <a:solidFill>
                  <a:srgbClr val="FF0000"/>
                </a:solidFill>
              </a:rPr>
              <a:t>(+ focally</a:t>
            </a:r>
            <a:r>
              <a:rPr lang="en-US" dirty="0"/>
              <a:t>)</a:t>
            </a:r>
          </a:p>
          <a:p>
            <a:r>
              <a:rPr lang="en-US" dirty="0"/>
              <a:t>S100 (</a:t>
            </a:r>
            <a:r>
              <a:rPr lang="en-US" dirty="0">
                <a:solidFill>
                  <a:srgbClr val="FF0000"/>
                </a:solidFill>
              </a:rPr>
              <a:t>rare cells +</a:t>
            </a:r>
            <a:r>
              <a:rPr lang="en-US" dirty="0"/>
              <a:t>)</a:t>
            </a:r>
          </a:p>
          <a:p>
            <a:r>
              <a:rPr lang="en-US" dirty="0"/>
              <a:t>SOX10, thyroglobulin: negative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38D021-C5E3-435C-8AD8-EE7230E7D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      Mammaglobin</a:t>
            </a:r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xmlns="" id="{B22F1354-6E21-4C1F-8C02-25E6607DD8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26" y="2505075"/>
            <a:ext cx="4506935" cy="3684588"/>
          </a:xfrm>
        </p:spPr>
      </p:pic>
    </p:spTree>
    <p:extLst>
      <p:ext uri="{BB962C8B-B14F-4D97-AF65-F5344CB8AC3E}">
        <p14:creationId xmlns:p14="http://schemas.microsoft.com/office/powerpoint/2010/main" val="323379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7FD5C-8DD3-4882-BF3B-C3413BFE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 ARCHER GENOTYPING PLATFORM</a:t>
            </a:r>
            <a:br>
              <a:rPr lang="en-US" dirty="0"/>
            </a:br>
            <a:r>
              <a:rPr lang="en-US" dirty="0"/>
              <a:t> aimed at 123 genes rearranged in cancer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94DC10-6FBF-4855-B34B-118050A58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ETV6::NTRK3 fusion detected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969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61</Words>
  <Application>Microsoft Office PowerPoint</Application>
  <PresentationFormat>Custom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CASE 6</vt:lpstr>
      <vt:lpstr>PowerPoint Presentation</vt:lpstr>
      <vt:lpstr>PowerPoint Presentation</vt:lpstr>
      <vt:lpstr>PowerPoint Presentation</vt:lpstr>
      <vt:lpstr>PowerPoint Presentation</vt:lpstr>
      <vt:lpstr>                            IMMUNOSTAINS</vt:lpstr>
      <vt:lpstr>   IMMUNOSTAINS</vt:lpstr>
      <vt:lpstr>          ARCHER GENOTYPING PLATFORM  aimed at 123 genes rearranged in cancer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6</dc:title>
  <dc:creator>Ghossein, Ronald A./Pathology</dc:creator>
  <cp:lastModifiedBy>optiplex</cp:lastModifiedBy>
  <cp:revision>9</cp:revision>
  <dcterms:created xsi:type="dcterms:W3CDTF">2023-01-21T17:59:38Z</dcterms:created>
  <dcterms:modified xsi:type="dcterms:W3CDTF">2023-01-22T11:53:16Z</dcterms:modified>
</cp:coreProperties>
</file>